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C10E-8D3E-4EBD-BA56-99DC211CD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AF440-BC61-4E82-A6F7-A9A8A0604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4EC41-6D41-4329-898C-86F9E951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29FA2-6611-438D-9D04-76604E76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49EE8-1C68-4B9A-938D-39BA595C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10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0F69-CE31-4C9D-872C-1FB3D111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62253-377E-4ADF-B85B-8565D96352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2007D-90E0-411C-B4A9-A856C5F8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DFBA-9342-4045-8843-3AA69D9D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5FA61-1509-481C-90A6-2B8B51DD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54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DF2D55-ABE5-43FE-87F8-BC9E75793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B3803-5609-430C-97A9-E216B34B5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09966-E95A-4F46-B882-12E906D1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907F-D9BB-498F-803E-87E6103D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9B4B1-4863-4119-ADBA-4FFB298C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35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CCDB-20B3-4591-A5FB-2220ABA58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C5E97-6B48-434C-BEFA-7EC8B0EC0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A6450-FEFC-46BE-9B89-74F3572C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C3D03-4B26-491B-A2CF-4B6A36C7E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C2624-571F-4AF2-9D6A-49257377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02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A6D0-C204-465F-8390-8CF7B8451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4C01-75A0-4FAD-87DA-B3C0ACF0A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EA3CF-5D9F-49DA-AA81-84D30806A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DD2FA-9E7D-420A-B504-7F39F690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EC231-51A6-4FC3-BFE6-C98273FB1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2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72C33-5A12-4D21-8AA6-CAAED970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6FF37-AD4B-4C96-A306-9877E54B9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B1BF4-D670-4BD5-ADF8-B344ED041E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55A4F-081C-408E-A7A3-488C74FC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19526-8E0F-41D1-9C7F-1FA7BE1A8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432E3-A295-49C1-8A24-CC96733E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305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0A437-6498-4837-84FF-267C2C137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71BD4-4572-41C7-B592-66146521E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0DE7F-0684-4797-8153-D01E12050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B3B3A0-3352-42D9-B405-247704EEC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24188-1F50-421E-A38D-5E7A801276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85DF0-6A94-486C-852E-A5B296BB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5E0906-957F-412D-B82E-A841EDF5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515C5-8219-49AD-A1C1-A8796EADB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38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C7D1-F677-4C1F-9F2E-9F6C5B49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2B4B5C-750B-40BE-B7C1-CB0A83F75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6AA75-3BF5-4A26-8F6A-7ECD1E68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97965-E44D-4212-B0EE-F5F596AB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005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13D3B-6734-4D69-AA1D-3430DDAD3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223E7-917A-4DBE-A4A3-5700A9BB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65CF4-E943-4DF8-BDAD-5F323620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615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5158-FC7D-4978-8D7A-4459C9EE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39E6-AD11-46A6-94A0-CFDE086E1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45BB0-4E39-4A37-9116-0F8D43975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94055-2D32-4603-BE32-171B376F4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1E0C8-934C-4047-9D2E-B3D99E91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A5F94-D1A2-4B1F-A8B2-893D21A13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67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BFFF-CD39-4AAD-B28A-04E1D992C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1A14A-CD80-4FBF-B03A-EEED7D004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00E6D-C5D9-405A-A616-7F867990B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FF010-3A66-402E-B2C2-BAAADF51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F278A-1C18-44D0-84B3-B67042DEE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E4435-C05C-40F9-9D2C-F53D2E24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17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965C5-A6F8-45B7-9EFC-6442430E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DD15A-F698-4520-AD02-7E8D5422B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468EB-A769-4F7D-B9A8-4E05E5FCF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2458F-BD8B-464C-835B-4256E71DCA54}" type="datetimeFigureOut">
              <a:rPr lang="en-IN" smtClean="0"/>
              <a:t>05-10-2020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2D485-6842-43D1-9736-2D23D46EF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B0D71-C0B9-40B5-B7F7-D7F833EB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CFD6-F960-430D-9CFE-3D5370A7A6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277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ECD39-7760-4076-A560-423E6FB644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C2CE0-0DEC-4113-A3CF-4A024581AC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by Prakanshu Sahu</a:t>
            </a:r>
          </a:p>
        </p:txBody>
      </p:sp>
    </p:spTree>
    <p:extLst>
      <p:ext uri="{BB962C8B-B14F-4D97-AF65-F5344CB8AC3E}">
        <p14:creationId xmlns:p14="http://schemas.microsoft.com/office/powerpoint/2010/main" val="3435356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1)">
            <a:extLst>
              <a:ext uri="{FF2B5EF4-FFF2-40B4-BE49-F238E27FC236}">
                <a16:creationId xmlns:a16="http://schemas.microsoft.com/office/drawing/2014/main" id="{BF6411F7-2B3A-4B62-AD80-ABE845B7F7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2)">
            <a:extLst>
              <a:ext uri="{FF2B5EF4-FFF2-40B4-BE49-F238E27FC236}">
                <a16:creationId xmlns:a16="http://schemas.microsoft.com/office/drawing/2014/main" id="{C6DBD14C-1923-4BBE-ADE4-25226A422A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3)">
            <a:extLst>
              <a:ext uri="{FF2B5EF4-FFF2-40B4-BE49-F238E27FC236}">
                <a16:creationId xmlns:a16="http://schemas.microsoft.com/office/drawing/2014/main" id="{2576B748-C211-43FD-AC14-89BE08096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1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4)">
            <a:extLst>
              <a:ext uri="{FF2B5EF4-FFF2-40B4-BE49-F238E27FC236}">
                <a16:creationId xmlns:a16="http://schemas.microsoft.com/office/drawing/2014/main" id="{626FD436-7800-4850-B524-3ED580A8BB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4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5)">
            <a:extLst>
              <a:ext uri="{FF2B5EF4-FFF2-40B4-BE49-F238E27FC236}">
                <a16:creationId xmlns:a16="http://schemas.microsoft.com/office/drawing/2014/main" id="{F0D4034D-ACB8-467F-8555-7C404D9142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72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6)">
            <a:extLst>
              <a:ext uri="{FF2B5EF4-FFF2-40B4-BE49-F238E27FC236}">
                <a16:creationId xmlns:a16="http://schemas.microsoft.com/office/drawing/2014/main" id="{64833EC5-9D20-41F0-97D1-A1AF5E6BE4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1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7)">
            <a:extLst>
              <a:ext uri="{FF2B5EF4-FFF2-40B4-BE49-F238E27FC236}">
                <a16:creationId xmlns:a16="http://schemas.microsoft.com/office/drawing/2014/main" id="{974C7B12-2EB1-48C0-8456-B30327399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56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9)">
            <a:extLst>
              <a:ext uri="{FF2B5EF4-FFF2-40B4-BE49-F238E27FC236}">
                <a16:creationId xmlns:a16="http://schemas.microsoft.com/office/drawing/2014/main" id="{A3DBA18C-038A-434F-9149-D5E3249ECD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2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0)">
            <a:extLst>
              <a:ext uri="{FF2B5EF4-FFF2-40B4-BE49-F238E27FC236}">
                <a16:creationId xmlns:a16="http://schemas.microsoft.com/office/drawing/2014/main" id="{349E12A3-6BD3-480E-A8BD-1525259C8F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28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2)">
            <a:extLst>
              <a:ext uri="{FF2B5EF4-FFF2-40B4-BE49-F238E27FC236}">
                <a16:creationId xmlns:a16="http://schemas.microsoft.com/office/drawing/2014/main" id="{89E6E0E6-97BE-4921-9915-79A81756EC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6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3)">
            <a:extLst>
              <a:ext uri="{FF2B5EF4-FFF2-40B4-BE49-F238E27FC236}">
                <a16:creationId xmlns:a16="http://schemas.microsoft.com/office/drawing/2014/main" id="{7D8551EA-E1CD-4560-984F-C18E1504FF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6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3)">
            <a:extLst>
              <a:ext uri="{FF2B5EF4-FFF2-40B4-BE49-F238E27FC236}">
                <a16:creationId xmlns:a16="http://schemas.microsoft.com/office/drawing/2014/main" id="{43520D40-A069-481F-A5DD-A1141E292D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8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4)">
            <a:extLst>
              <a:ext uri="{FF2B5EF4-FFF2-40B4-BE49-F238E27FC236}">
                <a16:creationId xmlns:a16="http://schemas.microsoft.com/office/drawing/2014/main" id="{5B54126A-2613-40BD-9DC0-1AE27B7AA9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5)">
            <a:extLst>
              <a:ext uri="{FF2B5EF4-FFF2-40B4-BE49-F238E27FC236}">
                <a16:creationId xmlns:a16="http://schemas.microsoft.com/office/drawing/2014/main" id="{C5AEFA58-A3F8-478A-B6BF-B4EC2AF00D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6)">
            <a:extLst>
              <a:ext uri="{FF2B5EF4-FFF2-40B4-BE49-F238E27FC236}">
                <a16:creationId xmlns:a16="http://schemas.microsoft.com/office/drawing/2014/main" id="{753138A4-ECFF-4A01-8884-D664DE7905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1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7)">
            <a:extLst>
              <a:ext uri="{FF2B5EF4-FFF2-40B4-BE49-F238E27FC236}">
                <a16:creationId xmlns:a16="http://schemas.microsoft.com/office/drawing/2014/main" id="{0D967C03-76AF-4105-B0F5-A8869A3093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17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8)">
            <a:extLst>
              <a:ext uri="{FF2B5EF4-FFF2-40B4-BE49-F238E27FC236}">
                <a16:creationId xmlns:a16="http://schemas.microsoft.com/office/drawing/2014/main" id="{D5AB9723-FFE3-46E4-924C-7812DD650A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07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69)">
            <a:extLst>
              <a:ext uri="{FF2B5EF4-FFF2-40B4-BE49-F238E27FC236}">
                <a16:creationId xmlns:a16="http://schemas.microsoft.com/office/drawing/2014/main" id="{25D9C4B3-9738-4E24-94AE-060B964C88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27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0)">
            <a:extLst>
              <a:ext uri="{FF2B5EF4-FFF2-40B4-BE49-F238E27FC236}">
                <a16:creationId xmlns:a16="http://schemas.microsoft.com/office/drawing/2014/main" id="{9314E6E0-8D1E-431A-9F94-A7A417B043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73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1)">
            <a:extLst>
              <a:ext uri="{FF2B5EF4-FFF2-40B4-BE49-F238E27FC236}">
                <a16:creationId xmlns:a16="http://schemas.microsoft.com/office/drawing/2014/main" id="{6098D109-BD3D-4962-BA93-6A2BBCD714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4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2)">
            <a:extLst>
              <a:ext uri="{FF2B5EF4-FFF2-40B4-BE49-F238E27FC236}">
                <a16:creationId xmlns:a16="http://schemas.microsoft.com/office/drawing/2014/main" id="{3BB72B5E-49D7-4F9C-8268-57AE318E8C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4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4)">
            <a:extLst>
              <a:ext uri="{FF2B5EF4-FFF2-40B4-BE49-F238E27FC236}">
                <a16:creationId xmlns:a16="http://schemas.microsoft.com/office/drawing/2014/main" id="{FBB01DB1-261E-4ABD-B4C1-09BACB8FD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37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3)">
            <a:extLst>
              <a:ext uri="{FF2B5EF4-FFF2-40B4-BE49-F238E27FC236}">
                <a16:creationId xmlns:a16="http://schemas.microsoft.com/office/drawing/2014/main" id="{30137297-E109-4C95-A8F5-BDB3E217F8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48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4)">
            <a:extLst>
              <a:ext uri="{FF2B5EF4-FFF2-40B4-BE49-F238E27FC236}">
                <a16:creationId xmlns:a16="http://schemas.microsoft.com/office/drawing/2014/main" id="{037568B6-F2BC-4DD9-96EA-C2CBE3B6AC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5)">
            <a:extLst>
              <a:ext uri="{FF2B5EF4-FFF2-40B4-BE49-F238E27FC236}">
                <a16:creationId xmlns:a16="http://schemas.microsoft.com/office/drawing/2014/main" id="{7FC854B5-5596-4466-BFF4-69D7CB6E8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3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6)">
            <a:extLst>
              <a:ext uri="{FF2B5EF4-FFF2-40B4-BE49-F238E27FC236}">
                <a16:creationId xmlns:a16="http://schemas.microsoft.com/office/drawing/2014/main" id="{E165120B-1367-4F14-A0F7-DC42088C78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17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7)">
            <a:extLst>
              <a:ext uri="{FF2B5EF4-FFF2-40B4-BE49-F238E27FC236}">
                <a16:creationId xmlns:a16="http://schemas.microsoft.com/office/drawing/2014/main" id="{795A7AA8-1FFE-4DE8-BA96-9477D6F33D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59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8)">
            <a:extLst>
              <a:ext uri="{FF2B5EF4-FFF2-40B4-BE49-F238E27FC236}">
                <a16:creationId xmlns:a16="http://schemas.microsoft.com/office/drawing/2014/main" id="{9C0F8F08-8333-4DB9-A21E-F3EAFB0EFF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06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79)">
            <a:extLst>
              <a:ext uri="{FF2B5EF4-FFF2-40B4-BE49-F238E27FC236}">
                <a16:creationId xmlns:a16="http://schemas.microsoft.com/office/drawing/2014/main" id="{0D00F083-904C-48AF-95A3-9E17B6AC8C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3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0)">
            <a:extLst>
              <a:ext uri="{FF2B5EF4-FFF2-40B4-BE49-F238E27FC236}">
                <a16:creationId xmlns:a16="http://schemas.microsoft.com/office/drawing/2014/main" id="{A7DF3922-9113-437F-831E-01672287B7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1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1)">
            <a:extLst>
              <a:ext uri="{FF2B5EF4-FFF2-40B4-BE49-F238E27FC236}">
                <a16:creationId xmlns:a16="http://schemas.microsoft.com/office/drawing/2014/main" id="{67EB40EE-774E-41F4-92B4-2CB4696835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4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2)">
            <a:extLst>
              <a:ext uri="{FF2B5EF4-FFF2-40B4-BE49-F238E27FC236}">
                <a16:creationId xmlns:a16="http://schemas.microsoft.com/office/drawing/2014/main" id="{A76BF745-8FD3-4266-842E-0C6375202D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0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5)">
            <a:extLst>
              <a:ext uri="{FF2B5EF4-FFF2-40B4-BE49-F238E27FC236}">
                <a16:creationId xmlns:a16="http://schemas.microsoft.com/office/drawing/2014/main" id="{BA6D8C6C-B1FF-4DC2-9378-DC3E63086A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87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3)">
            <a:extLst>
              <a:ext uri="{FF2B5EF4-FFF2-40B4-BE49-F238E27FC236}">
                <a16:creationId xmlns:a16="http://schemas.microsoft.com/office/drawing/2014/main" id="{221BD8D7-140C-4061-8D94-9D49D71299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88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4)">
            <a:extLst>
              <a:ext uri="{FF2B5EF4-FFF2-40B4-BE49-F238E27FC236}">
                <a16:creationId xmlns:a16="http://schemas.microsoft.com/office/drawing/2014/main" id="{DC7D20D3-7CBA-479B-8FD6-9349BCA865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6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5)">
            <a:extLst>
              <a:ext uri="{FF2B5EF4-FFF2-40B4-BE49-F238E27FC236}">
                <a16:creationId xmlns:a16="http://schemas.microsoft.com/office/drawing/2014/main" id="{92AF1457-CD10-4343-BD72-2A0CE4522E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8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6)">
            <a:extLst>
              <a:ext uri="{FF2B5EF4-FFF2-40B4-BE49-F238E27FC236}">
                <a16:creationId xmlns:a16="http://schemas.microsoft.com/office/drawing/2014/main" id="{AFDDB0EA-22F0-4F0C-BFB1-D79B6AD8B8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17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7)">
            <a:extLst>
              <a:ext uri="{FF2B5EF4-FFF2-40B4-BE49-F238E27FC236}">
                <a16:creationId xmlns:a16="http://schemas.microsoft.com/office/drawing/2014/main" id="{A5F796E7-95B7-4997-BBEC-7A8C4C82DB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51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8)">
            <a:extLst>
              <a:ext uri="{FF2B5EF4-FFF2-40B4-BE49-F238E27FC236}">
                <a16:creationId xmlns:a16="http://schemas.microsoft.com/office/drawing/2014/main" id="{C896C409-93DA-4B46-BAE0-73A3FFC993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1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89)">
            <a:extLst>
              <a:ext uri="{FF2B5EF4-FFF2-40B4-BE49-F238E27FC236}">
                <a16:creationId xmlns:a16="http://schemas.microsoft.com/office/drawing/2014/main" id="{3663E2C3-254F-4E33-BC3E-0332D4CD80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2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0)">
            <a:extLst>
              <a:ext uri="{FF2B5EF4-FFF2-40B4-BE49-F238E27FC236}">
                <a16:creationId xmlns:a16="http://schemas.microsoft.com/office/drawing/2014/main" id="{5AEDAE98-C791-4541-92F1-30CAC3C7DD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96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1)">
            <a:extLst>
              <a:ext uri="{FF2B5EF4-FFF2-40B4-BE49-F238E27FC236}">
                <a16:creationId xmlns:a16="http://schemas.microsoft.com/office/drawing/2014/main" id="{194E1B55-1F5E-4C84-8469-0F9A2750F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82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2)">
            <a:extLst>
              <a:ext uri="{FF2B5EF4-FFF2-40B4-BE49-F238E27FC236}">
                <a16:creationId xmlns:a16="http://schemas.microsoft.com/office/drawing/2014/main" id="{CE378EB1-C939-4D60-8A97-8A3706F4D9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23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6)">
            <a:extLst>
              <a:ext uri="{FF2B5EF4-FFF2-40B4-BE49-F238E27FC236}">
                <a16:creationId xmlns:a16="http://schemas.microsoft.com/office/drawing/2014/main" id="{01177E83-31D9-43F4-8A03-95C55723C4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59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3)">
            <a:extLst>
              <a:ext uri="{FF2B5EF4-FFF2-40B4-BE49-F238E27FC236}">
                <a16:creationId xmlns:a16="http://schemas.microsoft.com/office/drawing/2014/main" id="{5B3782BC-1D4D-43F6-A9A0-D035FAF9FA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33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4)">
            <a:extLst>
              <a:ext uri="{FF2B5EF4-FFF2-40B4-BE49-F238E27FC236}">
                <a16:creationId xmlns:a16="http://schemas.microsoft.com/office/drawing/2014/main" id="{7B138727-EF62-46BD-9427-807313A412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3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6)">
            <a:extLst>
              <a:ext uri="{FF2B5EF4-FFF2-40B4-BE49-F238E27FC236}">
                <a16:creationId xmlns:a16="http://schemas.microsoft.com/office/drawing/2014/main" id="{6E61469F-20BC-4144-889A-C3CD03B595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09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7)">
            <a:extLst>
              <a:ext uri="{FF2B5EF4-FFF2-40B4-BE49-F238E27FC236}">
                <a16:creationId xmlns:a16="http://schemas.microsoft.com/office/drawing/2014/main" id="{A46E6D8F-0FAB-4503-8A5D-A180E8E832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75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8)">
            <a:extLst>
              <a:ext uri="{FF2B5EF4-FFF2-40B4-BE49-F238E27FC236}">
                <a16:creationId xmlns:a16="http://schemas.microsoft.com/office/drawing/2014/main" id="{3C29E0BE-7FAA-4996-A130-33AD5B1378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885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99)">
            <a:extLst>
              <a:ext uri="{FF2B5EF4-FFF2-40B4-BE49-F238E27FC236}">
                <a16:creationId xmlns:a16="http://schemas.microsoft.com/office/drawing/2014/main" id="{BBE54C83-E843-455F-8104-50BCC9C5DF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3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0)">
            <a:extLst>
              <a:ext uri="{FF2B5EF4-FFF2-40B4-BE49-F238E27FC236}">
                <a16:creationId xmlns:a16="http://schemas.microsoft.com/office/drawing/2014/main" id="{394462BB-27B3-40DF-975E-E59F20412C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993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1)">
            <a:extLst>
              <a:ext uri="{FF2B5EF4-FFF2-40B4-BE49-F238E27FC236}">
                <a16:creationId xmlns:a16="http://schemas.microsoft.com/office/drawing/2014/main" id="{1CEC51DA-9AB8-444A-89DE-53FA31CA8A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15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2)">
            <a:extLst>
              <a:ext uri="{FF2B5EF4-FFF2-40B4-BE49-F238E27FC236}">
                <a16:creationId xmlns:a16="http://schemas.microsoft.com/office/drawing/2014/main" id="{A0D6730B-0F93-4325-90B6-0DD45C008C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2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3)">
            <a:extLst>
              <a:ext uri="{FF2B5EF4-FFF2-40B4-BE49-F238E27FC236}">
                <a16:creationId xmlns:a16="http://schemas.microsoft.com/office/drawing/2014/main" id="{60F9C140-F611-4819-910C-0D67354AA7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3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7)">
            <a:extLst>
              <a:ext uri="{FF2B5EF4-FFF2-40B4-BE49-F238E27FC236}">
                <a16:creationId xmlns:a16="http://schemas.microsoft.com/office/drawing/2014/main" id="{C4369751-5E79-4341-9600-14D28D2860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210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4)">
            <a:extLst>
              <a:ext uri="{FF2B5EF4-FFF2-40B4-BE49-F238E27FC236}">
                <a16:creationId xmlns:a16="http://schemas.microsoft.com/office/drawing/2014/main" id="{10549CC4-AD2B-4576-A2AA-ED1C270960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3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405)">
            <a:extLst>
              <a:ext uri="{FF2B5EF4-FFF2-40B4-BE49-F238E27FC236}">
                <a16:creationId xmlns:a16="http://schemas.microsoft.com/office/drawing/2014/main" id="{FD38B938-3CFE-4BA4-89A2-6DC81ABAB7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10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8)">
            <a:extLst>
              <a:ext uri="{FF2B5EF4-FFF2-40B4-BE49-F238E27FC236}">
                <a16:creationId xmlns:a16="http://schemas.microsoft.com/office/drawing/2014/main" id="{3541A13B-A258-412E-8C85-D2797068EE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49)">
            <a:extLst>
              <a:ext uri="{FF2B5EF4-FFF2-40B4-BE49-F238E27FC236}">
                <a16:creationId xmlns:a16="http://schemas.microsoft.com/office/drawing/2014/main" id="{7B803C87-075A-43EA-A6CB-DECDB516CA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0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50)">
            <a:extLst>
              <a:ext uri="{FF2B5EF4-FFF2-40B4-BE49-F238E27FC236}">
                <a16:creationId xmlns:a16="http://schemas.microsoft.com/office/drawing/2014/main" id="{501730CC-5717-414C-B268-4E0840D637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2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</Words>
  <Application>Microsoft Office PowerPoint</Application>
  <PresentationFormat>Widescreen</PresentationFormat>
  <Paragraphs>2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Prakanshu Sahu</dc:creator>
  <cp:lastModifiedBy>Prakanshu Sahu</cp:lastModifiedBy>
  <cp:revision>1</cp:revision>
  <dcterms:created xsi:type="dcterms:W3CDTF">2020-10-05T18:07:41Z</dcterms:created>
  <dcterms:modified xsi:type="dcterms:W3CDTF">2020-10-05T18:10:02Z</dcterms:modified>
</cp:coreProperties>
</file>